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76" r:id="rId5"/>
    <p:sldId id="261" r:id="rId6"/>
    <p:sldId id="278" r:id="rId7"/>
    <p:sldId id="262" r:id="rId8"/>
    <p:sldId id="289" r:id="rId9"/>
    <p:sldId id="263" r:id="rId10"/>
    <p:sldId id="264" r:id="rId11"/>
    <p:sldId id="290" r:id="rId12"/>
    <p:sldId id="265" r:id="rId13"/>
    <p:sldId id="292" r:id="rId14"/>
    <p:sldId id="266" r:id="rId15"/>
    <p:sldId id="268" r:id="rId16"/>
    <p:sldId id="294" r:id="rId17"/>
    <p:sldId id="269" r:id="rId18"/>
    <p:sldId id="271" r:id="rId19"/>
    <p:sldId id="272" r:id="rId20"/>
    <p:sldId id="280" r:id="rId21"/>
    <p:sldId id="279" r:id="rId22"/>
    <p:sldId id="281" r:id="rId23"/>
    <p:sldId id="282" r:id="rId24"/>
    <p:sldId id="283" r:id="rId25"/>
    <p:sldId id="285" r:id="rId26"/>
    <p:sldId id="286" r:id="rId27"/>
    <p:sldId id="287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7AB6D4-1721-420A-B18B-ED8C051EB1B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79C1FB-9D7E-45E8-9908-66586A895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B6D4-1721-420A-B18B-ED8C051EB1B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9C1FB-9D7E-45E8-9908-66586A895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67AB6D4-1721-420A-B18B-ED8C051EB1B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79C1FB-9D7E-45E8-9908-66586A895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B6D4-1721-420A-B18B-ED8C051EB1B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9C1FB-9D7E-45E8-9908-66586A895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7AB6D4-1721-420A-B18B-ED8C051EB1B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79C1FB-9D7E-45E8-9908-66586A895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B6D4-1721-420A-B18B-ED8C051EB1B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9C1FB-9D7E-45E8-9908-66586A895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B6D4-1721-420A-B18B-ED8C051EB1B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9C1FB-9D7E-45E8-9908-66586A895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B6D4-1721-420A-B18B-ED8C051EB1B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9C1FB-9D7E-45E8-9908-66586A895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7AB6D4-1721-420A-B18B-ED8C051EB1B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9C1FB-9D7E-45E8-9908-66586A895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B6D4-1721-420A-B18B-ED8C051EB1B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9C1FB-9D7E-45E8-9908-66586A895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B6D4-1721-420A-B18B-ED8C051EB1B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9C1FB-9D7E-45E8-9908-66586A895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67AB6D4-1721-420A-B18B-ED8C051EB1B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79C1FB-9D7E-45E8-9908-66586A895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Уголок природы в экологическом воспитании детей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7000" dirty="0" smtClean="0"/>
              <a:t>                                                                                                                                     Воспитатель </a:t>
            </a:r>
          </a:p>
          <a:p>
            <a:r>
              <a:rPr lang="ru-RU" sz="7000" dirty="0" smtClean="0"/>
              <a:t>                                                                                                                       </a:t>
            </a:r>
            <a:r>
              <a:rPr lang="ru-RU" sz="7000" dirty="0" err="1" smtClean="0"/>
              <a:t>Заргарова</a:t>
            </a:r>
            <a:r>
              <a:rPr lang="ru-RU" sz="7000" dirty="0" smtClean="0"/>
              <a:t> М.Г.</a:t>
            </a:r>
            <a:endParaRPr lang="ru-RU" sz="7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1069/0006dab0-a5caa258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pets2.me/media/res/2/7/0/4/8/27048.q3vwd0.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j/jNBAmTY0o7fZwFc38kUtgL2VJPihInvyWa1dEX/slide-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j/jNBAmTY0o7fZwFc38kUtgL2VJPihInvyWa1dEX/slide-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2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j/jNBAmTY0o7fZwFc38kUtgL2VJPihInvyWa1dEX/slide-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8215338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prikolist.club/wp-content/uploads/2019/11/kalendar_prirody_v_dou_v_sootvetstvii_s_fgos_v_kartinkah_18_07174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50109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j/jNBAmTY0o7fZwFc38kUtgL2VJPihInvyWa1dEX/slide-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2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2.wp.com/images.myshared.ru/56/1342300/slide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1.wp.com/images.myshared.ru/56/1342300/slide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185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0" y="1850441"/>
            <a:ext cx="792958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развивать творческий потенциал педагогов,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их компетентность в сфере экологии; повысить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профессиональное мастерство. Активизировать мыслительно-поисковую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деятельность воспитателей.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findslide.ru/img/thumbs/5ffab0bd9f5bc8fb91614dc9d84c9cc5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ds04.infourok.ru/uploads/ex/0a12/000fd509-d4892575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avatars.mds.yandex.net/get-zen_doc/1901671/pub_5e538bf711638a2a18c15c7b_5e538c166754405ed3b8f6f1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f.otzyv.ru/f/14/06/146925/19111816000107144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296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pbs.twimg.com/media/EKhJipGXsAAqSq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6439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fhd.multiurok.ru/1/b/7/1b759907d7f8c8b688516ea8490553f66d1549ca/phpa9rE7X_Vserossijskij-blic-turnir-1-4-klassy_0_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pic>
        <p:nvPicPr>
          <p:cNvPr id="66564" name="Picture 4" descr="https://fhd.multiurok.ru/1/b/7/1b759907d7f8c8b688516ea8490553f66d1549ca/phpa9rE7X_Vserossijskij-blic-turnir-1-4-klassy_0_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64386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s.picture-russia.ru/wpic/l/f/0/f038a37a33b02ca3da44f4ce08fe51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painteropedia.ru/wp-content/uploads/2015/01/rerih-kanchendjan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2c7/000c343e-1801ad65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Задачи: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-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Выявить имеющиеся знания 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педагогов по вопросам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экологического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воспитания в уголке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природы;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Умение использовать полученные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знания по природе в разных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видах деятельности;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познавательный интерес у педагогов;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любовь к природе, к своему родному краю.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009.radikal.ru/1202/e8/7ad48a31d8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78581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«Экология – это наука об отношениях растительных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животных организмов и образуемых ими сообществах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между собой и окружающей средой».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ds04.infourok.ru/uploads/ex/0a5a/00170141-5f648aad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57252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j/jNBAmTY0o7fZwFc38kUtgL2VJPihInvyWa1dEX/slide-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m0-tub-ru.yandex.net/i?id=bde4cd4b7dc75fa7120ee45ee05102bf&amp;ref=rim&amp;n=33&amp;w=333&amp;h=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715172" cy="3357586"/>
          </a:xfrm>
          <a:prstGeom prst="rect">
            <a:avLst/>
          </a:prstGeom>
          <a:noFill/>
        </p:spPr>
      </p:pic>
      <p:pic>
        <p:nvPicPr>
          <p:cNvPr id="45060" name="Picture 4" descr="https://www.blackpantera.ru/upload/medialibrary/68a/K-chemu-snyatsya-zolotye-ryb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00414"/>
            <a:ext cx="671517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j/jNBAmTY0o7fZwFc38kUtgL2VJPihInvyWa1dEX/slide-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217</TotalTime>
  <Words>62</Words>
  <Application>Microsoft Office PowerPoint</Application>
  <PresentationFormat>Экран (4:3)</PresentationFormat>
  <Paragraphs>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Уголок природы в экологическом воспитании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природы в экологическом воспитании детей</dc:title>
  <dc:creator>общак</dc:creator>
  <cp:lastModifiedBy>Пользователь Windows</cp:lastModifiedBy>
  <cp:revision>24</cp:revision>
  <dcterms:created xsi:type="dcterms:W3CDTF">2020-11-05T16:40:13Z</dcterms:created>
  <dcterms:modified xsi:type="dcterms:W3CDTF">2025-02-28T18:08:59Z</dcterms:modified>
</cp:coreProperties>
</file>