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76" r:id="rId3"/>
    <p:sldId id="277" r:id="rId4"/>
    <p:sldId id="268" r:id="rId5"/>
    <p:sldId id="278" r:id="rId6"/>
    <p:sldId id="265" r:id="rId7"/>
    <p:sldId id="279" r:id="rId8"/>
    <p:sldId id="263" r:id="rId9"/>
    <p:sldId id="294" r:id="rId10"/>
    <p:sldId id="269" r:id="rId11"/>
    <p:sldId id="293" r:id="rId12"/>
    <p:sldId id="280" r:id="rId13"/>
    <p:sldId id="292" r:id="rId14"/>
    <p:sldId id="271" r:id="rId15"/>
    <p:sldId id="284" r:id="rId16"/>
    <p:sldId id="289" r:id="rId17"/>
    <p:sldId id="283" r:id="rId18"/>
    <p:sldId id="282" r:id="rId19"/>
    <p:sldId id="291" r:id="rId20"/>
    <p:sldId id="274" r:id="rId21"/>
    <p:sldId id="285" r:id="rId22"/>
    <p:sldId id="290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Развивающие игры          </a:t>
            </a:r>
            <a:r>
              <a:rPr lang="ru-RU" sz="6000" dirty="0" err="1" smtClean="0"/>
              <a:t>В.Воскобовича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Мастер- класс</a:t>
            </a:r>
          </a:p>
          <a:p>
            <a:r>
              <a:rPr lang="ru-RU" sz="3600" dirty="0" smtClean="0"/>
              <a:t>Воспитателя МДОУ № 2</a:t>
            </a:r>
          </a:p>
          <a:p>
            <a:r>
              <a:rPr lang="ru-RU" sz="3600" dirty="0" err="1" smtClean="0"/>
              <a:t>Заргаровой</a:t>
            </a:r>
            <a:r>
              <a:rPr lang="ru-RU" sz="3600" dirty="0" smtClean="0"/>
              <a:t> Марианны Григорьевны</a:t>
            </a:r>
            <a:r>
              <a:rPr lang="ru-RU" sz="3600" dirty="0" smtClean="0"/>
              <a:t>   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9/926266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by.prom.st/13317796_w640_h640_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648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ltrra.ru/assets/images/avtorskie-metodiki/metodiki-voskobovicha/1.jpg"/>
          <p:cNvPicPr/>
          <p:nvPr/>
        </p:nvPicPr>
        <p:blipFill>
          <a:blip r:embed="rId2" cstate="print"/>
          <a:srcRect l="15748" t="1969" r="17717" b="1969"/>
          <a:stretch>
            <a:fillRect/>
          </a:stretch>
        </p:blipFill>
        <p:spPr bwMode="auto">
          <a:xfrm>
            <a:off x="467544" y="404664"/>
            <a:ext cx="2779005" cy="35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strana.ru/_mod_files/ce_images/eshop/generated/01e1a990-aa99-11e3-8c0a-90f652e28205_143x200_s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80223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xn--31-glc0beg.xn--p1ai/image/cache/data/voskobovich/ch_k2_larch-870x610.jpg"/>
          <p:cNvPicPr/>
          <p:nvPr/>
        </p:nvPicPr>
        <p:blipFill>
          <a:blip r:embed="rId4" cstate="print"/>
          <a:srcRect l="23025" r="23459"/>
          <a:stretch>
            <a:fillRect/>
          </a:stretch>
        </p:blipFill>
        <p:spPr bwMode="auto">
          <a:xfrm>
            <a:off x="3131840" y="2692874"/>
            <a:ext cx="3178918" cy="41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grushkinadom.com/published/publicdata/DBTOTORO2/attachments/SC/products_pictures/fonariki_lar4ik_voskobovich_2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09624"/>
            <a:ext cx="8424936" cy="59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9/926266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8 (700x486, 253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70" y="710969"/>
            <a:ext cx="8568951" cy="54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/926266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binzoniya.ru/upload/resize_cache/iblock/671/75_0_10240811ca8906714d1a9f41f2f5b358d/671a982ff89b111ae4ce089a585ade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obinzoniya.ru/upload/iblock/bf5/bf5d1d2d37e5fc27f869c77bc1ffae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4664"/>
            <a:ext cx="326054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оставление слов при помощи игры Воскобовича"/>
          <p:cNvPicPr/>
          <p:nvPr/>
        </p:nvPicPr>
        <p:blipFill>
          <a:blip r:embed="rId4" cstate="print"/>
          <a:srcRect l="810" r="61957"/>
          <a:stretch>
            <a:fillRect/>
          </a:stretch>
        </p:blipFill>
        <p:spPr bwMode="auto">
          <a:xfrm>
            <a:off x="3203848" y="3185592"/>
            <a:ext cx="30243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9/926266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pt4web.ru/images/50/2698/640/img9.jpg"/>
          <p:cNvPicPr/>
          <p:nvPr/>
        </p:nvPicPr>
        <p:blipFill>
          <a:blip r:embed="rId2" cstate="print"/>
          <a:srcRect l="18898" t="15748" r="18307"/>
          <a:stretch>
            <a:fillRect/>
          </a:stretch>
        </p:blipFill>
        <p:spPr bwMode="auto">
          <a:xfrm>
            <a:off x="5508104" y="548680"/>
            <a:ext cx="2631951" cy="331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olgasergeeff.ru/wp-content/uploads/2012/07/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3600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1.bp.blogspot.com/-NgXAz-_VvPM/UL5E5mVLsVI/AAAAAAAACZo/GJ3SH9Gxij4/s1600/quadrat-color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284984"/>
            <a:ext cx="3456384" cy="25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мире». В.А. </a:t>
            </a:r>
            <a:r>
              <a:rPr lang="ru-RU" dirty="0" err="1" smtClean="0"/>
              <a:t>Сухомлин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tohood.ru/images/673791_kvadrat-voskobovicha-shemy-slozhen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1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296924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СПАСИБО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ВНИМАНИЕ!!!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9/926266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5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4068960" y="5060312"/>
            <a:ext cx="1533770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Вячеслав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изобретатель,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придумал более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50 пособий для развития умственных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творческих способностей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</a:t>
            </a:r>
          </a:p>
        </p:txBody>
      </p:sp>
      <p:pic>
        <p:nvPicPr>
          <p:cNvPr id="13314" name="Picture 2" descr="http://kinderland24.by/image/data/Voskobovich/voskobov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6004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Все игры В. </a:t>
            </a:r>
            <a:r>
              <a:rPr lang="ru-RU" sz="4800" dirty="0" err="1" smtClean="0"/>
              <a:t>Воскобовича</a:t>
            </a:r>
            <a:r>
              <a:rPr lang="ru-RU" sz="4800" dirty="0" smtClean="0"/>
              <a:t> разработаны </a:t>
            </a:r>
            <a:r>
              <a:rPr lang="ru-RU" sz="4800" smtClean="0"/>
              <a:t>по трём важным принципам:            </a:t>
            </a:r>
            <a:r>
              <a:rPr lang="ru-RU" sz="4800" dirty="0" smtClean="0"/>
              <a:t>-</a:t>
            </a:r>
            <a:r>
              <a:rPr lang="ru-RU" sz="4800" b="1" dirty="0" smtClean="0"/>
              <a:t>интерес </a:t>
            </a:r>
          </a:p>
          <a:p>
            <a:pPr algn="ctr"/>
            <a:r>
              <a:rPr lang="ru-RU" sz="4800" b="1" dirty="0" smtClean="0"/>
              <a:t>– познание </a:t>
            </a:r>
          </a:p>
          <a:p>
            <a:pPr algn="ctr"/>
            <a:r>
              <a:rPr lang="ru-RU" sz="4800" b="1" dirty="0" smtClean="0"/>
              <a:t>– творчество</a:t>
            </a:r>
            <a:endParaRPr lang="ru-RU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9/926266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264696"/>
          </a:xfrm>
          <a:prstGeom prst="rect">
            <a:avLst/>
          </a:prstGeom>
          <a:noFill/>
        </p:spPr>
      </p:pic>
      <p:pic>
        <p:nvPicPr>
          <p:cNvPr id="3" name="Picture 2" descr="http://player.myshared.ru/9/926266/slides/slid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56075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В.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разделить на: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направленные на творческое конструирование,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логики и воображения,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игры, обучающие чтению,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математических способностей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9/926266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71296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binzoniya.ru/upload/iblock/bf6/bf63b97e29984b5d5669407495be06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6672"/>
            <a:ext cx="2214733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intelkot.ru/upload/20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intelkot.ru/upload/202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24944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azvitie.co.ua/images/vos/vos_108-t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2232248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2.imgbb.ru/user/154/1540877/201505/04a033b7b9b6956ef5bb5a727b9e3ca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20624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andia.ru/text/80/091/images/image022_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573016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596</TotalTime>
  <Words>116</Words>
  <Application>Microsoft Office PowerPoint</Application>
  <PresentationFormat>Экран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Развивающие игры          В.Воскобовича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общаковый</dc:creator>
  <cp:lastModifiedBy>Пользователь Windows</cp:lastModifiedBy>
  <cp:revision>69</cp:revision>
  <dcterms:created xsi:type="dcterms:W3CDTF">2017-01-24T16:32:49Z</dcterms:created>
  <dcterms:modified xsi:type="dcterms:W3CDTF">2025-02-28T18:12:22Z</dcterms:modified>
</cp:coreProperties>
</file>